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2264" y="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29E5-D458-4986-B52E-93E5941F9F35}" type="datetimeFigureOut">
              <a:rPr lang="it-IT" smtClean="0"/>
              <a:t>29-09-2014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F61B-7845-4D0C-9EBF-312DDA075CCA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hyperlink" Target="mailto:Piccosedici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watercolor4.JPG"/>
          <p:cNvPicPr>
            <a:picLocks noChangeAspect="1"/>
          </p:cNvPicPr>
          <p:nvPr/>
        </p:nvPicPr>
        <p:blipFill>
          <a:blip r:embed="rId2">
            <a:alphaModFix amt="53000"/>
          </a:blip>
          <a:stretch>
            <a:fillRect/>
          </a:stretch>
        </p:blipFill>
        <p:spPr>
          <a:xfrm>
            <a:off x="0" y="63160"/>
            <a:ext cx="6858000" cy="977967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6400800" cy="2428169"/>
          </a:xfrm>
          <a:ln w="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algn="l"/>
            <a:r>
              <a:rPr lang="it-IT" sz="4889" b="1" dirty="0" smtClean="0">
                <a:solidFill>
                  <a:srgbClr val="660066"/>
                </a:solidFill>
                <a:latin typeface="Papyrus"/>
                <a:cs typeface="Papyrus"/>
              </a:rPr>
              <a:t>ACQUERELLO</a:t>
            </a:r>
            <a:r>
              <a:rPr lang="it-IT" dirty="0" smtClean="0">
                <a:solidFill>
                  <a:srgbClr val="660066"/>
                </a:solidFill>
                <a:latin typeface="Papyrus"/>
                <a:cs typeface="Papyrus"/>
              </a:rPr>
              <a:t/>
            </a:r>
            <a:br>
              <a:rPr lang="it-IT" dirty="0" smtClean="0">
                <a:solidFill>
                  <a:srgbClr val="660066"/>
                </a:solidFill>
                <a:latin typeface="Papyrus"/>
                <a:cs typeface="Papyrus"/>
              </a:rPr>
            </a:br>
            <a:r>
              <a:rPr lang="it-IT" sz="3111" dirty="0" smtClean="0">
                <a:solidFill>
                  <a:srgbClr val="660066"/>
                </a:solidFill>
                <a:latin typeface="Papyrus"/>
                <a:cs typeface="Papyrus"/>
              </a:rPr>
              <a:t>L’acqua bella che vuoi tu</a:t>
            </a:r>
            <a:r>
              <a:rPr lang="it-IT" dirty="0" smtClean="0">
                <a:latin typeface="Papyrus"/>
                <a:cs typeface="Papyrus"/>
              </a:rPr>
              <a:t/>
            </a:r>
            <a:br>
              <a:rPr lang="it-IT" dirty="0" smtClean="0">
                <a:latin typeface="Papyrus"/>
                <a:cs typeface="Papyrus"/>
              </a:rPr>
            </a:br>
            <a:endParaRPr lang="it-IT" dirty="0">
              <a:latin typeface="Papyrus"/>
              <a:cs typeface="Papyru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457200" y="5535143"/>
            <a:ext cx="5486400" cy="865657"/>
          </a:xfrm>
        </p:spPr>
        <p:txBody>
          <a:bodyPr>
            <a:normAutofit/>
          </a:bodyPr>
          <a:lstStyle/>
          <a:p>
            <a:endParaRPr lang="it-IT" sz="2400" dirty="0" smtClean="0">
              <a:solidFill>
                <a:srgbClr val="660066"/>
              </a:solidFill>
              <a:latin typeface="Papyrus"/>
              <a:cs typeface="Papyrus"/>
            </a:endParaRPr>
          </a:p>
          <a:p>
            <a:r>
              <a:rPr lang="it-IT" sz="2000" dirty="0" smtClean="0">
                <a:solidFill>
                  <a:srgbClr val="660066"/>
                </a:solidFill>
                <a:latin typeface="Papyrus"/>
                <a:cs typeface="Papyrus"/>
              </a:rPr>
              <a:t>Il materiale per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3605666"/>
            <a:ext cx="4914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008000"/>
                </a:solidFill>
                <a:latin typeface="Papyrus"/>
                <a:cs typeface="Papyrus"/>
              </a:rPr>
              <a:t>corso di acquerello </a:t>
            </a:r>
          </a:p>
          <a:p>
            <a:pPr algn="ctr"/>
            <a:r>
              <a:rPr lang="it-IT" sz="2400" dirty="0" smtClean="0">
                <a:solidFill>
                  <a:srgbClr val="008000"/>
                </a:solidFill>
                <a:latin typeface="Papyrus"/>
                <a:cs typeface="Papyrus"/>
              </a:rPr>
              <a:t>per bambini dagli </a:t>
            </a:r>
            <a:r>
              <a:rPr lang="it-IT" sz="2400" dirty="0" err="1" smtClean="0">
                <a:solidFill>
                  <a:srgbClr val="008000"/>
                </a:solidFill>
                <a:latin typeface="Papyrus"/>
                <a:cs typeface="Papyrus"/>
              </a:rPr>
              <a:t>8</a:t>
            </a:r>
            <a:r>
              <a:rPr lang="it-IT" sz="2400" dirty="0" smtClean="0">
                <a:solidFill>
                  <a:srgbClr val="008000"/>
                </a:solidFill>
                <a:latin typeface="Papyrus"/>
                <a:cs typeface="Papyrus"/>
              </a:rPr>
              <a:t> ai 12 anni</a:t>
            </a:r>
            <a:endParaRPr lang="it-IT" sz="2400" dirty="0">
              <a:solidFill>
                <a:srgbClr val="008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00" y="8582561"/>
            <a:ext cx="571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Papyrus"/>
                <a:cs typeface="Papyrus"/>
              </a:rPr>
              <a:t>Come sempre da Penelope,</a:t>
            </a:r>
          </a:p>
          <a:p>
            <a:r>
              <a:rPr lang="it-IT" sz="1600" dirty="0" smtClean="0">
                <a:latin typeface="Papyrus"/>
                <a:cs typeface="Papyrus"/>
              </a:rPr>
              <a:t>Via Madre Anna Picco 16 </a:t>
            </a:r>
            <a:r>
              <a:rPr lang="it-IT" sz="1600" dirty="0" err="1" smtClean="0">
                <a:latin typeface="Papyrus"/>
                <a:cs typeface="Papyrus"/>
              </a:rPr>
              <a:t>–</a:t>
            </a:r>
            <a:r>
              <a:rPr lang="it-IT" sz="1600" dirty="0" smtClean="0">
                <a:latin typeface="Papyrus"/>
                <a:cs typeface="Papyrus"/>
              </a:rPr>
              <a:t> 20132 MILANO</a:t>
            </a:r>
          </a:p>
          <a:p>
            <a:r>
              <a:rPr lang="it-IT" sz="1600" dirty="0" err="1" smtClean="0">
                <a:latin typeface="Papyrus"/>
                <a:cs typeface="Papyrus"/>
              </a:rPr>
              <a:t>MM</a:t>
            </a:r>
            <a:r>
              <a:rPr lang="it-IT" sz="1600" dirty="0" smtClean="0">
                <a:latin typeface="Papyrus"/>
                <a:cs typeface="Papyrus"/>
              </a:rPr>
              <a:t> </a:t>
            </a:r>
            <a:r>
              <a:rPr lang="it-IT" sz="1600" dirty="0" err="1" smtClean="0">
                <a:latin typeface="Papyrus"/>
                <a:cs typeface="Papyrus"/>
              </a:rPr>
              <a:t>Cimiano</a:t>
            </a:r>
            <a:r>
              <a:rPr lang="it-IT" sz="1600" dirty="0" smtClean="0">
                <a:latin typeface="Papyrus"/>
                <a:cs typeface="Papyrus"/>
              </a:rPr>
              <a:t> </a:t>
            </a:r>
            <a:r>
              <a:rPr lang="it-IT" sz="1600" dirty="0" err="1" smtClean="0">
                <a:latin typeface="Papyrus"/>
                <a:cs typeface="Papyrus"/>
              </a:rPr>
              <a:t>–</a:t>
            </a:r>
            <a:r>
              <a:rPr lang="it-IT" sz="1600" dirty="0" smtClean="0">
                <a:latin typeface="Papyrus"/>
                <a:cs typeface="Papyrus"/>
              </a:rPr>
              <a:t> bus 51 </a:t>
            </a:r>
            <a:r>
              <a:rPr lang="it-IT" sz="1600" dirty="0" err="1" smtClean="0">
                <a:latin typeface="Papyrus"/>
                <a:cs typeface="Papyrus"/>
              </a:rPr>
              <a:t>–</a:t>
            </a:r>
            <a:r>
              <a:rPr lang="it-IT" sz="1600" dirty="0" smtClean="0">
                <a:latin typeface="Papyrus"/>
                <a:cs typeface="Papyrus"/>
              </a:rPr>
              <a:t> 53 </a:t>
            </a:r>
            <a:r>
              <a:rPr lang="it-IT" sz="1600" dirty="0" err="1" smtClean="0">
                <a:latin typeface="Papyrus"/>
                <a:cs typeface="Papyrus"/>
              </a:rPr>
              <a:t>–</a:t>
            </a:r>
            <a:r>
              <a:rPr lang="it-IT" sz="1600" dirty="0" smtClean="0">
                <a:latin typeface="Papyrus"/>
                <a:cs typeface="Papyrus"/>
              </a:rPr>
              <a:t> 56</a:t>
            </a:r>
          </a:p>
          <a:p>
            <a:r>
              <a:rPr lang="it-IT" sz="1600" dirty="0" smtClean="0">
                <a:latin typeface="Papyrus"/>
                <a:cs typeface="Papyrus"/>
                <a:hlinkClick r:id="rId3"/>
              </a:rPr>
              <a:t>Piccosedici@gmail.com</a:t>
            </a:r>
            <a:r>
              <a:rPr lang="it-IT" sz="1600" dirty="0" smtClean="0">
                <a:latin typeface="Papyrus"/>
                <a:cs typeface="Papyrus"/>
              </a:rPr>
              <a:t>     </a:t>
            </a:r>
            <a:r>
              <a:rPr lang="it-IT" sz="1600" dirty="0" err="1" smtClean="0">
                <a:latin typeface="Papyrus"/>
                <a:cs typeface="Papyrus"/>
              </a:rPr>
              <a:t>cell</a:t>
            </a:r>
            <a:r>
              <a:rPr lang="it-IT" sz="1600" dirty="0" smtClean="0">
                <a:latin typeface="Papyrus"/>
                <a:cs typeface="Papyrus"/>
              </a:rPr>
              <a:t>. </a:t>
            </a:r>
            <a:r>
              <a:rPr lang="it-IT" sz="1600" dirty="0" smtClean="0">
                <a:latin typeface="Papyrus"/>
                <a:cs typeface="Papyrus"/>
              </a:rPr>
              <a:t>373 7029372 </a:t>
            </a:r>
            <a:r>
              <a:rPr lang="it-IT" sz="1600" dirty="0" err="1" smtClean="0">
                <a:latin typeface="Papyrus"/>
                <a:cs typeface="Papyrus"/>
              </a:rPr>
              <a:t>–</a:t>
            </a:r>
            <a:r>
              <a:rPr lang="it-IT" sz="1600" dirty="0" smtClean="0">
                <a:latin typeface="Papyrus"/>
                <a:cs typeface="Papyrus"/>
              </a:rPr>
              <a:t> 373 7040412  </a:t>
            </a:r>
            <a:endParaRPr lang="it-IT" sz="1600" dirty="0" smtClean="0">
              <a:latin typeface="Papyrus"/>
              <a:cs typeface="Papyru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4600" y="5276166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  <a:latin typeface="Papyrus"/>
                <a:cs typeface="Papyrus"/>
              </a:rPr>
              <a:t>Tutti i venerdì </a:t>
            </a:r>
            <a:r>
              <a:rPr lang="it-IT" sz="2400" b="1" dirty="0" smtClean="0">
                <a:solidFill>
                  <a:srgbClr val="660066"/>
                </a:solidFill>
                <a:latin typeface="Papyrus"/>
                <a:cs typeface="Papyrus"/>
              </a:rPr>
              <a:t>dalle</a:t>
            </a:r>
            <a:r>
              <a:rPr lang="it-IT" sz="2000" b="1" dirty="0" smtClean="0">
                <a:solidFill>
                  <a:srgbClr val="660066"/>
                </a:solidFill>
                <a:latin typeface="Papyrus"/>
                <a:cs typeface="Papyrus"/>
              </a:rPr>
              <a:t> 17.00 alle 18.30</a:t>
            </a:r>
            <a:endParaRPr lang="it-IT" sz="2000" b="1" dirty="0" smtClean="0">
              <a:solidFill>
                <a:srgbClr val="660066"/>
              </a:solidFill>
              <a:latin typeface="Papyrus"/>
              <a:cs typeface="Papyru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14900" y="8167062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Papyrus"/>
                <a:cs typeface="Papyrus"/>
              </a:rPr>
              <a:t>L’attività è rivolta </a:t>
            </a:r>
          </a:p>
          <a:p>
            <a:r>
              <a:rPr lang="it-IT" sz="1600" dirty="0" smtClean="0">
                <a:latin typeface="Papyrus"/>
                <a:cs typeface="Papyrus"/>
              </a:rPr>
              <a:t>ai soci. Tessera annuale </a:t>
            </a:r>
            <a:r>
              <a:rPr lang="it-IT" sz="1600" dirty="0" err="1" smtClean="0">
                <a:latin typeface="Papyrus"/>
                <a:cs typeface="Papyrus"/>
              </a:rPr>
              <a:t>7</a:t>
            </a:r>
            <a:r>
              <a:rPr lang="it-IT" sz="1600" dirty="0" smtClean="0">
                <a:latin typeface="Papyrus"/>
                <a:cs typeface="Papyrus"/>
              </a:rPr>
              <a:t> euro</a:t>
            </a:r>
            <a:endParaRPr lang="it-IT" sz="1600" dirty="0"/>
          </a:p>
        </p:txBody>
      </p:sp>
      <p:sp>
        <p:nvSpPr>
          <p:cNvPr id="11" name="Rettangolo 10"/>
          <p:cNvSpPr/>
          <p:nvPr/>
        </p:nvSpPr>
        <p:spPr>
          <a:xfrm>
            <a:off x="3088529" y="6400800"/>
            <a:ext cx="3782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660066"/>
                </a:solidFill>
                <a:latin typeface="Papyrus"/>
                <a:cs typeface="Papyrus"/>
              </a:rPr>
              <a:t>l</a:t>
            </a:r>
            <a:r>
              <a:rPr lang="it-IT" sz="2000" dirty="0" smtClean="0">
                <a:solidFill>
                  <a:srgbClr val="660066"/>
                </a:solidFill>
                <a:latin typeface="Papyrus"/>
                <a:cs typeface="Papyrus"/>
              </a:rPr>
              <a:t>a prima lezione è fornito da noi. 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228600" y="7162800"/>
            <a:ext cx="3944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rgbClr val="660066"/>
                </a:solidFill>
                <a:latin typeface="Papyrus"/>
                <a:cs typeface="Papyrus"/>
              </a:rPr>
              <a:t>Abbonamento a 12 lezioni 96 euro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86</Words>
  <Application>Microsoft PowerPoint per Mac</Application>
  <PresentationFormat>A4 (21x29,7 cm)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ACQUERELLO L’acqua bella che vuoi tu </vt:lpstr>
    </vt:vector>
  </TitlesOfParts>
  <Company>demo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ACQUERELLO L’acqua bella che vuoi tu  corso per bambini dagli 8 ai 12 anni</dc:title>
  <dc:creator>fausto fiori</dc:creator>
  <cp:lastModifiedBy>fausto fiori</cp:lastModifiedBy>
  <cp:revision>6</cp:revision>
  <dcterms:created xsi:type="dcterms:W3CDTF">2014-09-29T09:04:46Z</dcterms:created>
  <dcterms:modified xsi:type="dcterms:W3CDTF">2014-09-29T09:46:44Z</dcterms:modified>
</cp:coreProperties>
</file>